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9" r:id="rId6"/>
    <p:sldId id="258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Coordination Team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December 05, 2023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76D90-B3E8-416B-8D64-743A789A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November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19743"/>
            <a:ext cx="8915400" cy="4514147"/>
          </a:xfrm>
        </p:spPr>
        <p:txBody>
          <a:bodyPr>
            <a:normAutofit/>
          </a:bodyPr>
          <a:lstStyle/>
          <a:p>
            <a:r>
              <a:rPr lang="en-US" sz="2800" dirty="0"/>
              <a:t>Combined meeting with Texas SET</a:t>
            </a:r>
          </a:p>
          <a:p>
            <a:endParaRPr lang="en-US" sz="2800" dirty="0"/>
          </a:p>
          <a:p>
            <a:r>
              <a:rPr lang="en-US" sz="2800" dirty="0"/>
              <a:t>Texas SET 5.0 Orientation for January moved to January 16</a:t>
            </a:r>
            <a:r>
              <a:rPr lang="en-US" sz="2800" baseline="30000" dirty="0"/>
              <a:t>th</a:t>
            </a:r>
            <a:r>
              <a:rPr lang="en-US" sz="2800" dirty="0"/>
              <a:t> as WebEx only</a:t>
            </a:r>
            <a:endParaRPr lang="en-US" sz="2600" dirty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66463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January 16</a:t>
            </a:r>
            <a:r>
              <a:rPr lang="en-US" sz="2800" baseline="30000" dirty="0"/>
              <a:t>th</a:t>
            </a:r>
            <a:r>
              <a:rPr lang="en-US" sz="2800" dirty="0"/>
              <a:t>  – Texas SET 5.0 Orientation (WebEx)</a:t>
            </a:r>
          </a:p>
          <a:p>
            <a:endParaRPr lang="en-US" sz="2800" dirty="0"/>
          </a:p>
          <a:p>
            <a:r>
              <a:rPr lang="en-US" sz="2800" dirty="0"/>
              <a:t>February 13</a:t>
            </a:r>
            <a:r>
              <a:rPr lang="en-US" sz="2800" baseline="30000" dirty="0"/>
              <a:t>th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March 12</a:t>
            </a:r>
            <a:r>
              <a:rPr lang="en-US" sz="2800" baseline="30000" dirty="0"/>
              <a:t>th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B45CAC-9CB2-FC63-9821-685B01C4C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712E04-D0D3-5EC9-D886-C34C509AE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669" y="946777"/>
            <a:ext cx="10128446" cy="557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1722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2" ma:contentTypeDescription="Create a new document." ma:contentTypeScope="" ma:versionID="029a2705f5fe948151c097c78f8bd955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93c90ac9b57db8328c650b64ab4e73e9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B06AE6-F182-4DF8-8B0B-8C70BE614E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FB7A8B-BDA3-4416-BD04-166D89D0C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215376-418E-4677-914E-486E763E705E}">
  <ds:schemaRefs>
    <ds:schemaRef ds:uri="http://www.w3.org/XML/1998/namespace"/>
    <ds:schemaRef ds:uri="http://purl.org/dc/elements/1.1/"/>
    <ds:schemaRef ds:uri="ded7f6be-006e-48d8-8435-0405bc84a9a7"/>
    <ds:schemaRef ds:uri="http://purl.org/dc/terms/"/>
    <ds:schemaRef ds:uri="97deaf5a-01d9-4834-89d2-802f43df07d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3940</TotalTime>
  <Words>45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Wisp</vt:lpstr>
      <vt:lpstr>Market Coordination Team Update</vt:lpstr>
      <vt:lpstr>November</vt:lpstr>
      <vt:lpstr>Future Meetings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Thurman, Kathryn</cp:lastModifiedBy>
  <cp:revision>28</cp:revision>
  <dcterms:created xsi:type="dcterms:W3CDTF">2022-07-28T16:49:29Z</dcterms:created>
  <dcterms:modified xsi:type="dcterms:W3CDTF">2023-11-28T22:20:25Z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2023-07-25T13:03:22Z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0973334d-558f-4079-a0c1-5bed0c28f24d</vt:lpwstr>
  </property>
  <property fmtid="{D5CDD505-2E9C-101B-9397-08002B2CF9AE}" pid="9" name="MSIP_Label_7084cbda-52b8-46fb-a7b7-cb5bd465ed85_ContentBits">
    <vt:lpwstr>0</vt:lpwstr>
  </property>
</Properties>
</file>